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F1449-BFAE-460B-90D7-6DB409B3F842}" v="143" dt="2022-03-02T14:41:14.074"/>
    <p1510:client id="{777BB223-55B9-487F-8FE3-AB89D18123B0}" v="70" dt="2022-03-02T14:19:05.385"/>
    <p1510:client id="{F0CFE4B4-3729-4C67-B8B3-BFB83E46A6CF}" v="125" dt="2022-03-02T15:29:12.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86" d="100"/>
          <a:sy n="86" d="100"/>
        </p:scale>
        <p:origin x="600" y="58"/>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vert="horz" lIns="91440" tIns="45720" rIns="91440" bIns="45720" rtlCol="0" anchor="t">
            <a:normAutofit/>
          </a:bodyPr>
          <a:lstStyle/>
          <a:p>
            <a:r>
              <a:rPr lang="en-GB" b="1" spc="300" dirty="0">
                <a:solidFill>
                  <a:schemeClr val="bg1"/>
                </a:solidFill>
                <a:latin typeface="Gotham"/>
              </a:rPr>
              <a:t>Week 4: Specific Praise </a:t>
            </a:r>
          </a:p>
          <a:p>
            <a:endParaRPr lang="en-GB" b="1" spc="300" dirty="0">
              <a:solidFill>
                <a:schemeClr val="bg1"/>
              </a:solidFill>
              <a:latin typeface="Gotham"/>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vert="horz" lIns="91440" tIns="45720" rIns="91440" bIns="45720" rtlCol="0" anchor="t">
            <a:normAutofit lnSpcReduction="10000"/>
          </a:bodyPr>
          <a:lstStyle/>
          <a:p>
            <a:pPr>
              <a:lnSpc>
                <a:spcPct val="150000"/>
              </a:lnSpc>
              <a:buClr>
                <a:srgbClr val="D43533"/>
              </a:buClr>
            </a:pPr>
            <a:r>
              <a:rPr lang="en-GB" dirty="0">
                <a:solidFill>
                  <a:srgbClr val="515050"/>
                </a:solidFill>
                <a:latin typeface="GOTHAM-BOOK" panose="02000504050000020004" pitchFamily="2" charset="0"/>
              </a:rPr>
              <a:t>“Housekeeping”</a:t>
            </a:r>
          </a:p>
          <a:p>
            <a:pPr>
              <a:lnSpc>
                <a:spcPct val="150000"/>
              </a:lnSpc>
              <a:buClr>
                <a:srgbClr val="D43533"/>
              </a:buClr>
            </a:pPr>
            <a:r>
              <a:rPr lang="en-GB" dirty="0">
                <a:solidFill>
                  <a:srgbClr val="515050"/>
                </a:solidFill>
                <a:latin typeface="GOTHAM-BOOK"/>
              </a:rPr>
              <a:t>Review of One to One Time Chart</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Specific Praise video</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Presentation about specific praise</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Group exercise: praise phrases</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panose="02000504050000020004" pitchFamily="2" charset="0"/>
              </a:rPr>
              <a:t>Home time</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223</Words>
  <Application>Microsoft Office PowerPoint</Application>
  <PresentationFormat>Widescreen</PresentationFormat>
  <Paragraphs>15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89</cp:revision>
  <dcterms:created xsi:type="dcterms:W3CDTF">2020-11-24T13:02:49Z</dcterms:created>
  <dcterms:modified xsi:type="dcterms:W3CDTF">2022-03-02T15:29:17Z</dcterms:modified>
</cp:coreProperties>
</file>